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71" r:id="rId8"/>
    <p:sldId id="267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BCC8"/>
    <a:srgbClr val="8326FF"/>
    <a:srgbClr val="151312"/>
    <a:srgbClr val="9A4FFF"/>
    <a:srgbClr val="53CBFF"/>
    <a:srgbClr val="46BE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33" d="100"/>
          <a:sy n="33" d="100"/>
        </p:scale>
        <p:origin x="1446" y="8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gi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73245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241378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632697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584881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564422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702370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815207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2845398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234922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584273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496269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A49EB-23A2-4F2F-895E-1B0665986C2F}" type="datetimeFigureOut">
              <a:rPr lang="en-ZA" smtClean="0"/>
              <a:t>2023/04/20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7148A-5640-4B29-BDD9-DE0D325816A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894910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44CCD-C343-6532-3C6A-A79DE9BCDC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B8657-4738-F321-7539-74677A5D30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EEB7690D-035D-C3B3-2322-7476C3144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4740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apezoid 1">
            <a:extLst>
              <a:ext uri="{FF2B5EF4-FFF2-40B4-BE49-F238E27FC236}">
                <a16:creationId xmlns:a16="http://schemas.microsoft.com/office/drawing/2014/main" id="{19FC5B49-D4CD-62D0-867B-EB88A5F71A8F}"/>
              </a:ext>
            </a:extLst>
          </p:cNvPr>
          <p:cNvSpPr/>
          <p:nvPr/>
        </p:nvSpPr>
        <p:spPr>
          <a:xfrm>
            <a:off x="-6667005" y="-266700"/>
            <a:ext cx="10917382" cy="7744691"/>
          </a:xfrm>
          <a:prstGeom prst="trapezoid">
            <a:avLst>
              <a:gd name="adj" fmla="val 33226"/>
            </a:avLst>
          </a:prstGeom>
          <a:gradFill flip="none" rotWithShape="1">
            <a:gsLst>
              <a:gs pos="0">
                <a:srgbClr val="46BEF1"/>
              </a:gs>
              <a:gs pos="66000">
                <a:srgbClr val="9A4FFF"/>
              </a:gs>
              <a:gs pos="34000">
                <a:srgbClr val="53CBFF"/>
              </a:gs>
              <a:gs pos="93000">
                <a:srgbClr val="8326FF"/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Arrow: Pentagon 2">
            <a:extLst>
              <a:ext uri="{FF2B5EF4-FFF2-40B4-BE49-F238E27FC236}">
                <a16:creationId xmlns:a16="http://schemas.microsoft.com/office/drawing/2014/main" id="{2833628D-840C-5858-ED28-C1A4D0D07553}"/>
              </a:ext>
            </a:extLst>
          </p:cNvPr>
          <p:cNvSpPr/>
          <p:nvPr/>
        </p:nvSpPr>
        <p:spPr>
          <a:xfrm rot="10800000">
            <a:off x="3038475" y="1237628"/>
            <a:ext cx="9153525" cy="1438282"/>
          </a:xfrm>
          <a:prstGeom prst="homePlate">
            <a:avLst>
              <a:gd name="adj" fmla="val 36317"/>
            </a:avLst>
          </a:prstGeom>
          <a:gradFill flip="none" rotWithShape="1">
            <a:gsLst>
              <a:gs pos="0">
                <a:srgbClr val="46BEF1"/>
              </a:gs>
              <a:gs pos="66000">
                <a:srgbClr val="9A4FFF"/>
              </a:gs>
              <a:gs pos="34000">
                <a:srgbClr val="53CBFF"/>
              </a:gs>
              <a:gs pos="93000">
                <a:srgbClr val="8326FF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Arrow: Pentagon 3">
            <a:extLst>
              <a:ext uri="{FF2B5EF4-FFF2-40B4-BE49-F238E27FC236}">
                <a16:creationId xmlns:a16="http://schemas.microsoft.com/office/drawing/2014/main" id="{498F831A-18B9-B9FF-571B-C3C2B4F6413B}"/>
              </a:ext>
            </a:extLst>
          </p:cNvPr>
          <p:cNvSpPr/>
          <p:nvPr/>
        </p:nvSpPr>
        <p:spPr>
          <a:xfrm rot="10800000">
            <a:off x="3644426" y="3104536"/>
            <a:ext cx="8547574" cy="1438282"/>
          </a:xfrm>
          <a:prstGeom prst="homePlate">
            <a:avLst>
              <a:gd name="adj" fmla="val 36317"/>
            </a:avLst>
          </a:prstGeom>
          <a:gradFill flip="none" rotWithShape="1">
            <a:gsLst>
              <a:gs pos="0">
                <a:srgbClr val="46BEF1"/>
              </a:gs>
              <a:gs pos="66000">
                <a:srgbClr val="9A4FFF"/>
              </a:gs>
              <a:gs pos="34000">
                <a:srgbClr val="53CBFF"/>
              </a:gs>
              <a:gs pos="93000">
                <a:srgbClr val="8326FF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18C53276-75A9-8FCE-7650-770970610427}"/>
              </a:ext>
            </a:extLst>
          </p:cNvPr>
          <p:cNvSpPr/>
          <p:nvPr/>
        </p:nvSpPr>
        <p:spPr>
          <a:xfrm rot="10800000">
            <a:off x="4250376" y="4971442"/>
            <a:ext cx="7941623" cy="1438282"/>
          </a:xfrm>
          <a:prstGeom prst="homePlate">
            <a:avLst>
              <a:gd name="adj" fmla="val 36317"/>
            </a:avLst>
          </a:prstGeom>
          <a:gradFill flip="none" rotWithShape="1">
            <a:gsLst>
              <a:gs pos="0">
                <a:srgbClr val="46BEF1"/>
              </a:gs>
              <a:gs pos="66000">
                <a:srgbClr val="9A4FFF"/>
              </a:gs>
              <a:gs pos="34000">
                <a:srgbClr val="53CBFF"/>
              </a:gs>
              <a:gs pos="93000">
                <a:srgbClr val="8326FF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012070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4BFFCC15-5CBE-8A04-64F2-9F501EA80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1083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posing&#10;&#10;Description automatically generated">
            <a:extLst>
              <a:ext uri="{FF2B5EF4-FFF2-40B4-BE49-F238E27FC236}">
                <a16:creationId xmlns:a16="http://schemas.microsoft.com/office/drawing/2014/main" id="{301AEA34-243B-A015-9A49-E455CD37F3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003370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920881AA-49FB-5480-9FC4-E283247A5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0593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Pentagon 1">
            <a:extLst>
              <a:ext uri="{FF2B5EF4-FFF2-40B4-BE49-F238E27FC236}">
                <a16:creationId xmlns:a16="http://schemas.microsoft.com/office/drawing/2014/main" id="{4146D571-761F-3CD2-FCD5-8E7877E33D51}"/>
              </a:ext>
            </a:extLst>
          </p:cNvPr>
          <p:cNvSpPr/>
          <p:nvPr/>
        </p:nvSpPr>
        <p:spPr>
          <a:xfrm rot="5400000">
            <a:off x="-1501103" y="2193735"/>
            <a:ext cx="5666513" cy="1279043"/>
          </a:xfrm>
          <a:prstGeom prst="homePlate">
            <a:avLst/>
          </a:prstGeom>
          <a:gradFill flip="none" rotWithShape="1">
            <a:gsLst>
              <a:gs pos="0">
                <a:srgbClr val="46BEF1"/>
              </a:gs>
              <a:gs pos="66000">
                <a:srgbClr val="9A4FFF"/>
              </a:gs>
              <a:gs pos="34000">
                <a:srgbClr val="53CBFF"/>
              </a:gs>
              <a:gs pos="93000">
                <a:srgbClr val="8326FF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2A006B3D-0AEE-0DFD-96BB-55537267CFB0}"/>
              </a:ext>
            </a:extLst>
          </p:cNvPr>
          <p:cNvSpPr/>
          <p:nvPr/>
        </p:nvSpPr>
        <p:spPr>
          <a:xfrm rot="16200000">
            <a:off x="8026590" y="3385222"/>
            <a:ext cx="5666513" cy="1279043"/>
          </a:xfrm>
          <a:prstGeom prst="homePlate">
            <a:avLst/>
          </a:prstGeom>
          <a:gradFill flip="none" rotWithShape="1">
            <a:gsLst>
              <a:gs pos="0">
                <a:srgbClr val="46BEF1"/>
              </a:gs>
              <a:gs pos="66000">
                <a:srgbClr val="9A4FFF"/>
              </a:gs>
              <a:gs pos="34000">
                <a:srgbClr val="53CBFF"/>
              </a:gs>
              <a:gs pos="95000">
                <a:srgbClr val="8326FF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891DD2-BF14-9604-C0C9-510C695B3D81}"/>
              </a:ext>
            </a:extLst>
          </p:cNvPr>
          <p:cNvSpPr txBox="1"/>
          <p:nvPr/>
        </p:nvSpPr>
        <p:spPr>
          <a:xfrm>
            <a:off x="2743200" y="304800"/>
            <a:ext cx="66103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8000" dirty="0">
                <a:effectLst>
                  <a:glow rad="101600">
                    <a:srgbClr val="ACBCC8">
                      <a:alpha val="60000"/>
                    </a:srgbClr>
                  </a:glow>
                </a:effectLst>
                <a:latin typeface="Agency FB" panose="020B0503020202020204" pitchFamily="34" charset="0"/>
              </a:rPr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9068645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34E4F83B-B2EE-2C55-B18E-1EE2888ECE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7465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apezoid 3">
            <a:extLst>
              <a:ext uri="{FF2B5EF4-FFF2-40B4-BE49-F238E27FC236}">
                <a16:creationId xmlns:a16="http://schemas.microsoft.com/office/drawing/2014/main" id="{8D47C8A5-05FB-E9D5-79E6-A26829F63EC0}"/>
              </a:ext>
            </a:extLst>
          </p:cNvPr>
          <p:cNvSpPr/>
          <p:nvPr/>
        </p:nvSpPr>
        <p:spPr>
          <a:xfrm>
            <a:off x="3920836" y="-443346"/>
            <a:ext cx="10917382" cy="7744691"/>
          </a:xfrm>
          <a:prstGeom prst="trapezoid">
            <a:avLst>
              <a:gd name="adj" fmla="val 33226"/>
            </a:avLst>
          </a:prstGeom>
          <a:gradFill flip="none" rotWithShape="1">
            <a:gsLst>
              <a:gs pos="0">
                <a:srgbClr val="46BEF1"/>
              </a:gs>
              <a:gs pos="66000">
                <a:srgbClr val="9A4FFF"/>
              </a:gs>
              <a:gs pos="34000">
                <a:srgbClr val="53CBFF"/>
              </a:gs>
              <a:gs pos="93000">
                <a:srgbClr val="8326FF"/>
              </a:gs>
            </a:gsLst>
            <a:lin ang="81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66799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apezoid 3">
            <a:extLst>
              <a:ext uri="{FF2B5EF4-FFF2-40B4-BE49-F238E27FC236}">
                <a16:creationId xmlns:a16="http://schemas.microsoft.com/office/drawing/2014/main" id="{8D47C8A5-05FB-E9D5-79E6-A26829F63EC0}"/>
              </a:ext>
            </a:extLst>
          </p:cNvPr>
          <p:cNvSpPr/>
          <p:nvPr/>
        </p:nvSpPr>
        <p:spPr>
          <a:xfrm>
            <a:off x="3920836" y="-443346"/>
            <a:ext cx="10917382" cy="7744691"/>
          </a:xfrm>
          <a:prstGeom prst="trapezoid">
            <a:avLst>
              <a:gd name="adj" fmla="val 33226"/>
            </a:avLst>
          </a:prstGeom>
          <a:gradFill flip="none" rotWithShape="1">
            <a:gsLst>
              <a:gs pos="0">
                <a:srgbClr val="46BEF1"/>
              </a:gs>
              <a:gs pos="66000">
                <a:srgbClr val="9A4FFF"/>
              </a:gs>
              <a:gs pos="34000">
                <a:srgbClr val="53CBFF"/>
              </a:gs>
              <a:gs pos="93000">
                <a:srgbClr val="8326FF"/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571268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apezoid 2">
            <a:extLst>
              <a:ext uri="{FF2B5EF4-FFF2-40B4-BE49-F238E27FC236}">
                <a16:creationId xmlns:a16="http://schemas.microsoft.com/office/drawing/2014/main" id="{4769F8C8-00BA-0EF6-8A9F-F94A6A6DEB10}"/>
              </a:ext>
            </a:extLst>
          </p:cNvPr>
          <p:cNvSpPr/>
          <p:nvPr/>
        </p:nvSpPr>
        <p:spPr>
          <a:xfrm>
            <a:off x="-6609855" y="-114300"/>
            <a:ext cx="10917382" cy="7744691"/>
          </a:xfrm>
          <a:prstGeom prst="trapezoid">
            <a:avLst>
              <a:gd name="adj" fmla="val 33226"/>
            </a:avLst>
          </a:prstGeom>
          <a:gradFill flip="none" rotWithShape="1">
            <a:gsLst>
              <a:gs pos="0">
                <a:srgbClr val="46BEF1"/>
              </a:gs>
              <a:gs pos="66000">
                <a:srgbClr val="9A4FFF"/>
              </a:gs>
              <a:gs pos="34000">
                <a:srgbClr val="53CBFF"/>
              </a:gs>
              <a:gs pos="93000">
                <a:srgbClr val="8326FF"/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533537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apezoid 1">
            <a:extLst>
              <a:ext uri="{FF2B5EF4-FFF2-40B4-BE49-F238E27FC236}">
                <a16:creationId xmlns:a16="http://schemas.microsoft.com/office/drawing/2014/main" id="{FB03AE21-B4B2-6086-E1EC-2E0B2BEFD6D7}"/>
              </a:ext>
            </a:extLst>
          </p:cNvPr>
          <p:cNvSpPr/>
          <p:nvPr/>
        </p:nvSpPr>
        <p:spPr>
          <a:xfrm>
            <a:off x="-7486155" y="-209550"/>
            <a:ext cx="10917382" cy="7744691"/>
          </a:xfrm>
          <a:prstGeom prst="trapezoid">
            <a:avLst>
              <a:gd name="adj" fmla="val 33226"/>
            </a:avLst>
          </a:prstGeom>
          <a:gradFill flip="none" rotWithShape="1">
            <a:gsLst>
              <a:gs pos="0">
                <a:srgbClr val="46BEF1"/>
              </a:gs>
              <a:gs pos="66000">
                <a:srgbClr val="9A4FFF"/>
              </a:gs>
              <a:gs pos="34000">
                <a:srgbClr val="53CBFF"/>
              </a:gs>
              <a:gs pos="93000">
                <a:srgbClr val="8326FF"/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rapezoid 2">
            <a:extLst>
              <a:ext uri="{FF2B5EF4-FFF2-40B4-BE49-F238E27FC236}">
                <a16:creationId xmlns:a16="http://schemas.microsoft.com/office/drawing/2014/main" id="{AE303CB4-F3C3-A290-435E-5FDDE2B02344}"/>
              </a:ext>
            </a:extLst>
          </p:cNvPr>
          <p:cNvSpPr/>
          <p:nvPr/>
        </p:nvSpPr>
        <p:spPr>
          <a:xfrm>
            <a:off x="8555677" y="0"/>
            <a:ext cx="10917382" cy="7744691"/>
          </a:xfrm>
          <a:prstGeom prst="trapezoid">
            <a:avLst>
              <a:gd name="adj" fmla="val 33226"/>
            </a:avLst>
          </a:prstGeom>
          <a:gradFill flip="none" rotWithShape="1">
            <a:gsLst>
              <a:gs pos="0">
                <a:srgbClr val="46BEF1"/>
              </a:gs>
              <a:gs pos="66000">
                <a:srgbClr val="9A4FFF"/>
              </a:gs>
              <a:gs pos="34000">
                <a:srgbClr val="53CBFF"/>
              </a:gs>
              <a:gs pos="93000">
                <a:srgbClr val="8326FF"/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727602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144</TotalTime>
  <Words>1</Words>
  <Application>Microsoft Office PowerPoint</Application>
  <PresentationFormat>Widescreen</PresentationFormat>
  <Paragraphs>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Agency FB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Yusrah Safedien</dc:creator>
  <cp:lastModifiedBy>Yusrah Safedien</cp:lastModifiedBy>
  <cp:revision>1</cp:revision>
  <dcterms:created xsi:type="dcterms:W3CDTF">2023-04-20T10:01:35Z</dcterms:created>
  <dcterms:modified xsi:type="dcterms:W3CDTF">2023-04-20T12:26:04Z</dcterms:modified>
</cp:coreProperties>
</file>

<file path=docProps/thumbnail.jpeg>
</file>